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F9C6-AD79-4C45-BAF1-68E6880413E9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6804-F364-4A8A-BDD1-E8A05B5F6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86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F9C6-AD79-4C45-BAF1-68E6880413E9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6804-F364-4A8A-BDD1-E8A05B5F6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22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F9C6-AD79-4C45-BAF1-68E6880413E9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6804-F364-4A8A-BDD1-E8A05B5F6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346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F9C6-AD79-4C45-BAF1-68E6880413E9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6804-F364-4A8A-BDD1-E8A05B5F6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2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F9C6-AD79-4C45-BAF1-68E6880413E9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6804-F364-4A8A-BDD1-E8A05B5F6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47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F9C6-AD79-4C45-BAF1-68E6880413E9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6804-F364-4A8A-BDD1-E8A05B5F6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4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F9C6-AD79-4C45-BAF1-68E6880413E9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6804-F364-4A8A-BDD1-E8A05B5F6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181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F9C6-AD79-4C45-BAF1-68E6880413E9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6804-F364-4A8A-BDD1-E8A05B5F6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07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F9C6-AD79-4C45-BAF1-68E6880413E9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6804-F364-4A8A-BDD1-E8A05B5F6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44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F9C6-AD79-4C45-BAF1-68E6880413E9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6804-F364-4A8A-BDD1-E8A05B5F6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262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F9C6-AD79-4C45-BAF1-68E6880413E9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6804-F364-4A8A-BDD1-E8A05B5F6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537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DF9C6-AD79-4C45-BAF1-68E6880413E9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56804-F364-4A8A-BDD1-E8A05B5F6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495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49234" y="1332411"/>
            <a:ext cx="10598332" cy="282157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fr-FR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44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3000" endA="300" endPos="35500" dir="5400000" sy="-90000" algn="bl" rotWithShape="0"/>
                </a:effectLst>
              </a:rPr>
              <a:t>CIRCUIT DES SIGNATURES DES CONVENTIONS </a:t>
            </a:r>
            <a:br>
              <a:rPr lang="fr-FR" sz="44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3000" endA="300" endPos="35500" dir="5400000" sy="-90000" algn="bl" rotWithShape="0"/>
                </a:effectLst>
              </a:rPr>
            </a:br>
            <a:r>
              <a:rPr lang="fr-FR" sz="44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3000" endA="300" endPos="35500" dir="5400000" sy="-90000" algn="bl" rotWithShape="0"/>
                </a:effectLst>
              </a:rPr>
              <a:t/>
            </a:r>
            <a:br>
              <a:rPr lang="fr-FR" sz="44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3000" endA="300" endPos="35500" dir="5400000" sy="-90000" algn="bl" rotWithShape="0"/>
                </a:effectLst>
              </a:rPr>
            </a:br>
            <a:r>
              <a:rPr lang="fr-FR" sz="44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3000" endA="300" endPos="35500" dir="5400000" sy="-90000" algn="bl" rotWithShape="0"/>
                </a:effectLst>
              </a:rPr>
              <a:t>DE STAGE MASTER </a:t>
            </a:r>
            <a:endParaRPr lang="fr-FR" sz="44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815840"/>
            <a:ext cx="9144000" cy="44196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028BB46-C10D-584A-82DD-19BD40FD6F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94" y="252549"/>
            <a:ext cx="1255532" cy="1079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s 2">
            <a:extLst>
              <a:ext uri="{FF2B5EF4-FFF2-40B4-BE49-F238E27FC236}">
                <a16:creationId xmlns:a16="http://schemas.microsoft.com/office/drawing/2014/main" id="{D8741EA5-E0F4-A04B-8471-CAFFB0FF68E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185943" y="359201"/>
            <a:ext cx="1361623" cy="7631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847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èche droite rayée 3"/>
          <p:cNvSpPr/>
          <p:nvPr/>
        </p:nvSpPr>
        <p:spPr>
          <a:xfrm>
            <a:off x="701160" y="541455"/>
            <a:ext cx="978408" cy="484632"/>
          </a:xfrm>
          <a:prstGeom prst="striped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676" y="1770017"/>
            <a:ext cx="1097375" cy="59746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676" y="3021898"/>
            <a:ext cx="1097375" cy="59746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99" y="4357302"/>
            <a:ext cx="1097375" cy="59746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99" y="5883407"/>
            <a:ext cx="1097375" cy="597460"/>
          </a:xfrm>
          <a:prstGeom prst="rect">
            <a:avLst/>
          </a:prstGeom>
        </p:spPr>
      </p:pic>
      <p:sp>
        <p:nvSpPr>
          <p:cNvPr id="10" name="Rectangle à coins arrondis 9"/>
          <p:cNvSpPr/>
          <p:nvPr/>
        </p:nvSpPr>
        <p:spPr>
          <a:xfrm>
            <a:off x="1889759" y="357051"/>
            <a:ext cx="9831978" cy="853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Une fois le stage trouvé, vous devez prendre contact avec votre référent au bureau Master de la faculté </a:t>
            </a:r>
            <a:r>
              <a:rPr lang="fr-FR" i="1" dirty="0" smtClean="0"/>
              <a:t>Fatima EL BECHARI à Montpellier ou Sébastien COUSIN à Nîmes </a:t>
            </a:r>
            <a:endParaRPr lang="fr-FR" i="1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1889759" y="1637211"/>
            <a:ext cx="9831978" cy="730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Une fois le stage validé par votre enseignant référent via le formulaire de proposition de stage, Saisir la convention de stage sur </a:t>
            </a:r>
            <a:r>
              <a:rPr lang="fr-FR" dirty="0" err="1" smtClean="0"/>
              <a:t>Pstage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1889759" y="2794197"/>
            <a:ext cx="9831978" cy="8251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Après vérification par votre référent scolarité et validation pédagogique, téléchargez la convention de stage et commencer le circuit de signature ( signature électronique uniquement)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1889759" y="3953690"/>
            <a:ext cx="9831978" cy="14369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•</a:t>
            </a:r>
            <a:r>
              <a:rPr lang="fr-FR" dirty="0" smtClean="0"/>
              <a:t>L’étudiant doit signer en premier la convention de stage </a:t>
            </a:r>
          </a:p>
          <a:p>
            <a:r>
              <a:rPr lang="fr-FR" dirty="0" smtClean="0"/>
              <a:t>•Transmettre ensuite la convention au tuteur puis à l’organisme d’accueil pour signature</a:t>
            </a:r>
          </a:p>
          <a:p>
            <a:r>
              <a:rPr lang="fr-FR" dirty="0" smtClean="0"/>
              <a:t>• Après avoir récupérer ces 3 signatures, transmettez la convention au bureau Master de l’UFR </a:t>
            </a:r>
            <a:endParaRPr lang="fr-FR" dirty="0" smtClean="0"/>
          </a:p>
          <a:p>
            <a:r>
              <a:rPr lang="fr-FR" dirty="0" smtClean="0"/>
              <a:t>• Votre convention de stage sera signée par l’enseignant référent et la directrice de l'UFR et vous sera renvoyée sur votre adresse mail</a:t>
            </a:r>
            <a:endParaRPr lang="fr-FR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1889759" y="5724937"/>
            <a:ext cx="983197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• le dernier signataire de la convention est l'université </a:t>
            </a:r>
          </a:p>
          <a:p>
            <a:r>
              <a:rPr lang="fr-FR" dirty="0" smtClean="0"/>
              <a:t>• aucun stage ne peut débuter avant la signature de la convention par toutes les parties</a:t>
            </a:r>
          </a:p>
          <a:p>
            <a:r>
              <a:rPr lang="fr-FR" dirty="0" smtClean="0"/>
              <a:t>• conserver une copie de la convention finalisée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890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188</Words>
  <Application>Microsoft Office PowerPoint</Application>
  <PresentationFormat>Grand écran</PresentationFormat>
  <Paragraphs>11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   CIRCUIT DES SIGNATURES DES CONVENTIONS   DE STAGE MASTER </vt:lpstr>
      <vt:lpstr>Présentation PowerPoint</vt:lpstr>
    </vt:vector>
  </TitlesOfParts>
  <Company>Universite de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 DES SIGNATURES DES CONVENTIONS   DE STAGE MASTER</dc:title>
  <dc:creator>Fatima El Bechari</dc:creator>
  <cp:lastModifiedBy>Fatima El Bechari</cp:lastModifiedBy>
  <cp:revision>4</cp:revision>
  <dcterms:created xsi:type="dcterms:W3CDTF">2023-07-09T10:50:40Z</dcterms:created>
  <dcterms:modified xsi:type="dcterms:W3CDTF">2023-07-09T11:12:40Z</dcterms:modified>
</cp:coreProperties>
</file>