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01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37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77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2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69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22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39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8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6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77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56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559C5-FA12-40F7-A0F6-07CF943326E4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6E55-298F-4D9F-BB55-5D2859D5C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5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montpellier.f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1 Etudiants en santé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Dépôt du rapport de stage sur Moodle</a:t>
            </a:r>
            <a:endParaRPr lang="fr-FR"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28BB46-C10D-584A-82DD-19BD40FD6F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28" y="513806"/>
            <a:ext cx="1281658" cy="1045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s 2">
            <a:extLst>
              <a:ext uri="{FF2B5EF4-FFF2-40B4-BE49-F238E27FC236}">
                <a16:creationId xmlns:a16="http://schemas.microsoft.com/office/drawing/2014/main" id="{D8741EA5-E0F4-A04B-8471-CAFFB0FF68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651037" y="738188"/>
            <a:ext cx="1464186" cy="820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du stage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i="1" dirty="0" smtClean="0"/>
              <a:t>L’évaluation du stage comporte 2 notes 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smtClean="0">
                <a:solidFill>
                  <a:srgbClr val="FF0000"/>
                </a:solidFill>
              </a:rPr>
              <a:t>La note du tuteur de stage /10 </a:t>
            </a:r>
          </a:p>
          <a:p>
            <a:pPr marL="0" indent="0"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dirty="0" smtClean="0"/>
              <a:t>Sur l’attestation tuteur, disponible en téléchargement sur le site :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https://facmedecine.umontpellier.fr/etudes-et-formations/db-cursus-classique/#stage-m1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              </a:t>
            </a:r>
            <a:r>
              <a:rPr lang="fr-FR" dirty="0" smtClean="0">
                <a:solidFill>
                  <a:srgbClr val="FF0000"/>
                </a:solidFill>
              </a:rPr>
              <a:t>La note du correcteur /10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i="1" dirty="0" smtClean="0"/>
              <a:t>2 périodes de correction : 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dirty="0" smtClean="0"/>
              <a:t>Fin août pour les stagiaires juin et juillet</a:t>
            </a:r>
          </a:p>
          <a:p>
            <a:pPr marL="0" indent="0">
              <a:buNone/>
            </a:pPr>
            <a:r>
              <a:rPr lang="fr-FR" dirty="0" smtClean="0"/>
              <a:t>Mi octobre pour les stagiaires août et septembre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838200" y="20926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754816" y="36915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6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Accès espaces dépôt Moodle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Pour accéder à la plateforme pédagogique Moodle de l'Université, les étudiants et les enseignants devront se connecter avec leur adresse mail institutionnelle.</a:t>
            </a:r>
          </a:p>
          <a:p>
            <a:r>
              <a:rPr lang="fr-FR" dirty="0" smtClean="0">
                <a:effectLst/>
                <a:hlinkClick r:id="rId2"/>
              </a:rPr>
              <a:t>https://moodle.umontpellier.fr/</a:t>
            </a:r>
            <a:r>
              <a:rPr lang="fr-FR" dirty="0" smtClean="0">
                <a:effectLst/>
              </a:rPr>
              <a:t> </a:t>
            </a:r>
          </a:p>
          <a:p>
            <a:endParaRPr lang="fr-FR" dirty="0"/>
          </a:p>
          <a:p>
            <a:r>
              <a:rPr lang="fr-FR" dirty="0" smtClean="0">
                <a:effectLst/>
              </a:rPr>
              <a:t>Au niveau de la page d'accueil de la plateforme, les étudiants pourront retrouver directement les espaces de cours Moodle dans lesquels ils sont inscrits.</a:t>
            </a:r>
          </a:p>
          <a:p>
            <a:pPr marL="0" indent="0">
              <a:buNone/>
            </a:pPr>
            <a:endParaRPr lang="fr-FR" dirty="0" smtClean="0">
              <a:effectLst/>
            </a:endParaRPr>
          </a:p>
          <a:p>
            <a:r>
              <a:rPr lang="fr-FR" dirty="0" smtClean="0">
                <a:effectLst/>
              </a:rPr>
              <a:t> Ils peuvent également cliquer sur leur tableau de bord ou sur mes cours pour les retrouver.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85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52" y="1140823"/>
            <a:ext cx="10501665" cy="540802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70560" y="400594"/>
            <a:ext cx="11020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accéder à la catégorie Moodle dédiée au Master Médecine, le cheminement est : 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"Tous les cours" -&gt; "Catalogue de cours" -&gt; "Faculté de Médecine" -&gt; "Master Médecine". 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21" y="975360"/>
            <a:ext cx="11190524" cy="569540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66354" y="235131"/>
            <a:ext cx="1095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/>
              </a:rPr>
              <a:t>Dans la catégorie Master Médecine, nous avons 2 sous-catégories, représentant </a:t>
            </a:r>
            <a:r>
              <a:rPr lang="fr-FR" b="1" i="1" dirty="0">
                <a:solidFill>
                  <a:srgbClr val="C00000"/>
                </a:solidFill>
              </a:rPr>
              <a:t>la mention Biologie Santé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C00000"/>
                </a:solidFill>
                <a:effectLst/>
              </a:rPr>
              <a:t>et </a:t>
            </a:r>
            <a:r>
              <a:rPr lang="fr-FR" b="1" i="1" dirty="0">
                <a:solidFill>
                  <a:srgbClr val="C00000"/>
                </a:solidFill>
              </a:rPr>
              <a:t>la mention Santé.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03" y="1097280"/>
            <a:ext cx="11315034" cy="557348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11372" y="269966"/>
            <a:ext cx="11315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/>
              </a:rPr>
              <a:t>Au sein de ces sous-catégories dédiées aux mentions, nous avons les parcours ainsi qu'un espace </a:t>
            </a:r>
            <a:r>
              <a:rPr lang="fr-FR" b="1" dirty="0" smtClean="0">
                <a:solidFill>
                  <a:srgbClr val="C00000"/>
                </a:solidFill>
                <a:effectLst/>
              </a:rPr>
              <a:t>"Étudiants Santé Stage"</a:t>
            </a:r>
            <a:r>
              <a:rPr lang="fr-FR" dirty="0" smtClean="0">
                <a:effectLst/>
              </a:rPr>
              <a:t>. Dans lequel, les étudiants pourront déposer leur rapport de stage et leur attestation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" y="725761"/>
            <a:ext cx="10841863" cy="577954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14103" y="173549"/>
            <a:ext cx="2227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Visuel étudiant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6152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87" y="429491"/>
            <a:ext cx="10954214" cy="591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11" y="452846"/>
            <a:ext cx="11189394" cy="569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249</Words>
  <Application>Microsoft Office PowerPoint</Application>
  <PresentationFormat>Grand écran</PresentationFormat>
  <Paragraphs>29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Master 1 Etudiants en santé  </vt:lpstr>
      <vt:lpstr>Evaluation du stage</vt:lpstr>
      <vt:lpstr>Accès espaces dépôt Moodle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Dépôt rapport de stage sur Moodle</dc:title>
  <dc:creator>Fatima El Bechari</dc:creator>
  <cp:lastModifiedBy>Fatima El Bechari</cp:lastModifiedBy>
  <cp:revision>11</cp:revision>
  <dcterms:created xsi:type="dcterms:W3CDTF">2023-07-09T08:40:14Z</dcterms:created>
  <dcterms:modified xsi:type="dcterms:W3CDTF">2023-07-09T11:32:06Z</dcterms:modified>
</cp:coreProperties>
</file>