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C3A6-B898-412B-BAC4-AADC2B46060F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FE02-1BF3-4AEE-897B-DA69E54D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37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C3A6-B898-412B-BAC4-AADC2B46060F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FE02-1BF3-4AEE-897B-DA69E54D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7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C3A6-B898-412B-BAC4-AADC2B46060F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FE02-1BF3-4AEE-897B-DA69E54D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33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C3A6-B898-412B-BAC4-AADC2B46060F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FE02-1BF3-4AEE-897B-DA69E54D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66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C3A6-B898-412B-BAC4-AADC2B46060F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FE02-1BF3-4AEE-897B-DA69E54D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90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C3A6-B898-412B-BAC4-AADC2B46060F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FE02-1BF3-4AEE-897B-DA69E54D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06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C3A6-B898-412B-BAC4-AADC2B46060F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FE02-1BF3-4AEE-897B-DA69E54D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65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C3A6-B898-412B-BAC4-AADC2B46060F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FE02-1BF3-4AEE-897B-DA69E54D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77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C3A6-B898-412B-BAC4-AADC2B46060F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FE02-1BF3-4AEE-897B-DA69E54D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7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C3A6-B898-412B-BAC4-AADC2B46060F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FE02-1BF3-4AEE-897B-DA69E54D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61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C3A6-B898-412B-BAC4-AADC2B46060F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FE02-1BF3-4AEE-897B-DA69E54D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23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C3A6-B898-412B-BAC4-AADC2B46060F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AFE02-1BF3-4AEE-897B-DA69E54D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19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8640" y="409303"/>
            <a:ext cx="11286309" cy="1628503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Nouveautés rentrée 2023-2024</a:t>
            </a:r>
            <a:b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 1 Biologie santé </a:t>
            </a:r>
            <a:endParaRPr lang="fr-F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8640" y="2778034"/>
            <a:ext cx="10119360" cy="324829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b="1" i="1" u="sng" dirty="0" smtClean="0"/>
              <a:t>Tronc commun du M1 Biologie santé enrichi avec 2 nouvelles UE au semestre 1 :</a:t>
            </a:r>
          </a:p>
          <a:p>
            <a:pPr algn="l"/>
            <a:endParaRPr lang="fr-FR" dirty="0"/>
          </a:p>
          <a:p>
            <a:pPr marL="342900" indent="-342900" algn="l">
              <a:buFontTx/>
              <a:buChar char="-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UE Biologie clinique, Médecine personnalisée et Essais cliniques</a:t>
            </a:r>
          </a:p>
          <a:p>
            <a:pPr algn="l"/>
            <a:r>
              <a:rPr lang="fr-FR" sz="2000" dirty="0" smtClean="0"/>
              <a:t>      Responsable Pr Jean-Philippe LAVIGNE </a:t>
            </a:r>
          </a:p>
          <a:p>
            <a:pPr algn="l"/>
            <a:r>
              <a:rPr lang="fr-FR" sz="2000" dirty="0" smtClean="0"/>
              <a:t>      </a:t>
            </a:r>
            <a:r>
              <a:rPr lang="fr-FR" sz="2000" dirty="0" smtClean="0">
                <a:solidFill>
                  <a:srgbClr val="C00000"/>
                </a:solidFill>
              </a:rPr>
              <a:t>Enseignements les jeudis après-midi sur le site de Nîmes</a:t>
            </a:r>
          </a:p>
          <a:p>
            <a:pPr algn="l"/>
            <a:endParaRPr lang="fr-FR" sz="2000" dirty="0" smtClean="0"/>
          </a:p>
          <a:p>
            <a:pPr marL="342900" indent="-342900" algn="l">
              <a:buFontTx/>
              <a:buChar char="-"/>
            </a:pPr>
            <a:r>
              <a:rPr lang="fr-FR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UE Ingénierie cellulaire, </a:t>
            </a:r>
            <a:r>
              <a:rPr lang="fr-FR" sz="25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Vectorologie</a:t>
            </a:r>
            <a:r>
              <a:rPr lang="fr-FR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5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Bioproduction</a:t>
            </a:r>
            <a:r>
              <a:rPr lang="fr-FR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fr-FR" sz="2000" dirty="0" smtClean="0"/>
              <a:t>      Responsable Pr John DE VOS </a:t>
            </a:r>
          </a:p>
          <a:p>
            <a:pPr algn="l"/>
            <a:r>
              <a:rPr lang="fr-FR" sz="2000" dirty="0" smtClean="0"/>
              <a:t>      </a:t>
            </a:r>
            <a:r>
              <a:rPr lang="fr-FR" sz="2000" dirty="0" smtClean="0">
                <a:solidFill>
                  <a:srgbClr val="C00000"/>
                </a:solidFill>
              </a:rPr>
              <a:t>Enseignements en commun avec les étudiants du M1 BIOTIN </a:t>
            </a:r>
          </a:p>
          <a:p>
            <a:pPr algn="l"/>
            <a:r>
              <a:rPr lang="fr-FR" sz="2000" dirty="0" smtClean="0">
                <a:solidFill>
                  <a:srgbClr val="C00000"/>
                </a:solidFill>
              </a:rPr>
              <a:t>      Capacité 15 étudiants en santé  </a:t>
            </a:r>
          </a:p>
          <a:p>
            <a:pPr algn="l"/>
            <a:endParaRPr lang="fr-FR" sz="2000" dirty="0"/>
          </a:p>
          <a:p>
            <a:pPr algn="l"/>
            <a:endParaRPr lang="fr-FR" sz="2000" dirty="0" smtClean="0"/>
          </a:p>
          <a:p>
            <a:pPr algn="l"/>
            <a:endParaRPr lang="fr-FR" sz="2000" dirty="0" smtClean="0"/>
          </a:p>
          <a:p>
            <a:pPr algn="l"/>
            <a:endParaRPr lang="fr-FR" sz="2000" dirty="0" smtClean="0"/>
          </a:p>
          <a:p>
            <a:pPr algn="l"/>
            <a:endParaRPr lang="fr-FR" sz="2000" dirty="0"/>
          </a:p>
          <a:p>
            <a:pPr algn="l"/>
            <a:endParaRPr lang="fr-FR" sz="2000" dirty="0" smtClean="0"/>
          </a:p>
          <a:p>
            <a:pPr algn="l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130490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Nouveautés rentrée 2023-2024 Master 1 Biologie santé 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Nouveautés rentrée 2023-2024 Master 1 Biologie santé</dc:title>
  <dc:creator>Fatima El Bechari</dc:creator>
  <cp:lastModifiedBy>Fatima El Bechari</cp:lastModifiedBy>
  <cp:revision>2</cp:revision>
  <dcterms:created xsi:type="dcterms:W3CDTF">2023-07-09T10:23:13Z</dcterms:created>
  <dcterms:modified xsi:type="dcterms:W3CDTF">2023-07-09T10:26:58Z</dcterms:modified>
</cp:coreProperties>
</file>