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A72-E5F5-454B-A91F-864A46C7AA93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8AD-B218-46E7-AE75-E936E1282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93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A72-E5F5-454B-A91F-864A46C7AA93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8AD-B218-46E7-AE75-E936E1282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97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A72-E5F5-454B-A91F-864A46C7AA93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8AD-B218-46E7-AE75-E936E1282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87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A72-E5F5-454B-A91F-864A46C7AA93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8AD-B218-46E7-AE75-E936E1282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86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A72-E5F5-454B-A91F-864A46C7AA93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8AD-B218-46E7-AE75-E936E1282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4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A72-E5F5-454B-A91F-864A46C7AA93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8AD-B218-46E7-AE75-E936E1282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8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A72-E5F5-454B-A91F-864A46C7AA93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8AD-B218-46E7-AE75-E936E1282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89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A72-E5F5-454B-A91F-864A46C7AA93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8AD-B218-46E7-AE75-E936E1282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88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A72-E5F5-454B-A91F-864A46C7AA93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8AD-B218-46E7-AE75-E936E1282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02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A72-E5F5-454B-A91F-864A46C7AA93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8AD-B218-46E7-AE75-E936E1282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9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A72-E5F5-454B-A91F-864A46C7AA93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8AD-B218-46E7-AE75-E936E1282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81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A72-E5F5-454B-A91F-864A46C7AA93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748AD-B218-46E7-AE75-E936E1282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74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"/>
            <a:ext cx="11469189" cy="686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0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6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0" r="-3904" b="1"/>
          <a:stretch/>
        </p:blipFill>
        <p:spPr>
          <a:xfrm>
            <a:off x="0" y="8709"/>
            <a:ext cx="12191999" cy="66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0"/>
            <a:ext cx="12192000" cy="684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3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5" y="69668"/>
            <a:ext cx="10607040" cy="66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6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4" y="75505"/>
            <a:ext cx="9109166" cy="66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202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Fatima El Bechari</dc:creator>
  <cp:lastModifiedBy>Fatima El Bechari</cp:lastModifiedBy>
  <cp:revision>2</cp:revision>
  <dcterms:created xsi:type="dcterms:W3CDTF">2023-07-25T15:15:25Z</dcterms:created>
  <dcterms:modified xsi:type="dcterms:W3CDTF">2023-07-25T15:19:01Z</dcterms:modified>
</cp:coreProperties>
</file>